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2CCF7E-86BE-4EB2-8AAB-041A567AA150}">
  <a:tblStyle styleId="{5E2CCF7E-86BE-4EB2-8AAB-041A567AA1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8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7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13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8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8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9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10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9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2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1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2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0.png"/><Relationship Id="rId4" Type="http://schemas.openxmlformats.org/officeDocument/2006/relationships/image" Target="../media/image11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1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2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8.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2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8.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4.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25.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7.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{5E2CCF7E-86BE-4EB2-8AAB-041A567AA150}</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{5E2CCF7E-86BE-4EB2-8AAB-041A567AA150}</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untuk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{5E2CCF7E-86BE-4EB2-8AAB-041A567AA150}</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{5E2CCF7E-86BE-4EB2-8AAB-041A567AA150}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{5E2CCF7E-86BE-4EB2-8AAB-041A567AA150}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{5E2CCF7E-86BE-4EB2-8AAB-041A567AA150}</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{5E2CCF7E-86BE-4EB2-8AAB-041A567AA150}</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